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8" r:id="rId3"/>
    <p:sldId id="268" r:id="rId4"/>
    <p:sldId id="267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B74CA-87A9-4991-99BE-2CB559C7283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376379B-333C-4F14-B765-CF24246D8AEA}">
      <dgm:prSet phldrT="[Text]"/>
      <dgm:spPr/>
      <dgm:t>
        <a:bodyPr/>
        <a:lstStyle/>
        <a:p>
          <a:r>
            <a:rPr lang="de-DE" dirty="0" smtClean="0"/>
            <a:t>Gekürzte Länge der Überdachung</a:t>
          </a:r>
          <a:endParaRPr lang="de-DE" dirty="0"/>
        </a:p>
      </dgm:t>
    </dgm:pt>
    <dgm:pt modelId="{2305AEC7-6F84-48EF-89F5-F9846F484B99}" type="parTrans" cxnId="{4845EC0F-EAB5-4B06-9C2C-9197DD45D20B}">
      <dgm:prSet/>
      <dgm:spPr/>
      <dgm:t>
        <a:bodyPr/>
        <a:lstStyle/>
        <a:p>
          <a:endParaRPr lang="de-DE"/>
        </a:p>
      </dgm:t>
    </dgm:pt>
    <dgm:pt modelId="{2E745C7B-87F4-404B-9CEE-39C7862BD2D3}" type="sibTrans" cxnId="{4845EC0F-EAB5-4B06-9C2C-9197DD45D20B}">
      <dgm:prSet/>
      <dgm:spPr/>
      <dgm:t>
        <a:bodyPr/>
        <a:lstStyle/>
        <a:p>
          <a:endParaRPr lang="de-DE"/>
        </a:p>
      </dgm:t>
    </dgm:pt>
    <dgm:pt modelId="{A2974B69-609D-4E3E-B955-0217FF18DA43}">
      <dgm:prSet phldrT="[Text]"/>
      <dgm:spPr/>
      <dgm:t>
        <a:bodyPr/>
        <a:lstStyle/>
        <a:p>
          <a:r>
            <a:rPr lang="de-DE" dirty="0" smtClean="0"/>
            <a:t>Getrennte Baukörper für TI und Toiletten</a:t>
          </a:r>
        </a:p>
        <a:p>
          <a:endParaRPr lang="de-DE" dirty="0"/>
        </a:p>
      </dgm:t>
    </dgm:pt>
    <dgm:pt modelId="{84A4CBBA-2994-432B-85B7-F29EA9DC6F1C}" type="parTrans" cxnId="{203643BA-0C69-4AA4-8025-DA7F432185C0}">
      <dgm:prSet/>
      <dgm:spPr/>
      <dgm:t>
        <a:bodyPr/>
        <a:lstStyle/>
        <a:p>
          <a:endParaRPr lang="de-DE"/>
        </a:p>
      </dgm:t>
    </dgm:pt>
    <dgm:pt modelId="{CC125520-23C0-477C-B4A3-93BB950DCA9D}" type="sibTrans" cxnId="{203643BA-0C69-4AA4-8025-DA7F432185C0}">
      <dgm:prSet/>
      <dgm:spPr/>
      <dgm:t>
        <a:bodyPr/>
        <a:lstStyle/>
        <a:p>
          <a:endParaRPr lang="de-DE"/>
        </a:p>
      </dgm:t>
    </dgm:pt>
    <dgm:pt modelId="{B4617086-752B-4F79-988E-D698A4A510EE}">
      <dgm:prSet phldrT="[Text]"/>
      <dgm:spPr/>
      <dgm:t>
        <a:bodyPr/>
        <a:lstStyle/>
        <a:p>
          <a:r>
            <a:rPr lang="de-DE" dirty="0" smtClean="0"/>
            <a:t>Beibehaltung der städtebaulichen Grundideen</a:t>
          </a:r>
          <a:endParaRPr lang="de-DE" dirty="0"/>
        </a:p>
      </dgm:t>
    </dgm:pt>
    <dgm:pt modelId="{8F376583-8D5E-4D31-B5DA-3781EB72E69C}" type="parTrans" cxnId="{856B4E07-3D68-4471-BB05-4F553F78B0C0}">
      <dgm:prSet/>
      <dgm:spPr/>
      <dgm:t>
        <a:bodyPr/>
        <a:lstStyle/>
        <a:p>
          <a:endParaRPr lang="de-DE"/>
        </a:p>
      </dgm:t>
    </dgm:pt>
    <dgm:pt modelId="{3A7B3045-F151-44DF-8628-28A32E840B7A}" type="sibTrans" cxnId="{856B4E07-3D68-4471-BB05-4F553F78B0C0}">
      <dgm:prSet/>
      <dgm:spPr/>
      <dgm:t>
        <a:bodyPr/>
        <a:lstStyle/>
        <a:p>
          <a:endParaRPr lang="de-DE"/>
        </a:p>
      </dgm:t>
    </dgm:pt>
    <dgm:pt modelId="{6543D336-F48C-4F00-A91D-C1B4082E59E0}" type="pres">
      <dgm:prSet presAssocID="{6D2B74CA-87A9-4991-99BE-2CB559C72830}" presName="linearFlow" presStyleCnt="0">
        <dgm:presLayoutVars>
          <dgm:resizeHandles val="exact"/>
        </dgm:presLayoutVars>
      </dgm:prSet>
      <dgm:spPr/>
    </dgm:pt>
    <dgm:pt modelId="{97179AF8-5C80-4636-9D78-BADF9BEE2DFC}" type="pres">
      <dgm:prSet presAssocID="{7376379B-333C-4F14-B765-CF24246D8A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D10E77-398E-4E09-A5A8-0D8FD1B81DE0}" type="pres">
      <dgm:prSet presAssocID="{2E745C7B-87F4-404B-9CEE-39C7862BD2D3}" presName="sibTrans" presStyleLbl="sibTrans2D1" presStyleIdx="0" presStyleCnt="2"/>
      <dgm:spPr/>
      <dgm:t>
        <a:bodyPr/>
        <a:lstStyle/>
        <a:p>
          <a:endParaRPr lang="de-DE"/>
        </a:p>
      </dgm:t>
    </dgm:pt>
    <dgm:pt modelId="{519F5942-3DE1-4DB6-A74F-BF11C56FC5C8}" type="pres">
      <dgm:prSet presAssocID="{2E745C7B-87F4-404B-9CEE-39C7862BD2D3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BC05FE84-E8ED-421A-88A1-9E97D6DD479E}" type="pres">
      <dgm:prSet presAssocID="{A2974B69-609D-4E3E-B955-0217FF18DA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2AB8F3-9B85-4203-954F-D20606A31459}" type="pres">
      <dgm:prSet presAssocID="{CC125520-23C0-477C-B4A3-93BB950DCA9D}" presName="sibTrans" presStyleLbl="sibTrans2D1" presStyleIdx="1" presStyleCnt="2"/>
      <dgm:spPr/>
      <dgm:t>
        <a:bodyPr/>
        <a:lstStyle/>
        <a:p>
          <a:endParaRPr lang="de-DE"/>
        </a:p>
      </dgm:t>
    </dgm:pt>
    <dgm:pt modelId="{42831E77-4092-4A58-9015-C8F7E7D68DFE}" type="pres">
      <dgm:prSet presAssocID="{CC125520-23C0-477C-B4A3-93BB950DCA9D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376CBB68-5BAC-4D4D-AFCE-47A75507536A}" type="pres">
      <dgm:prSet presAssocID="{B4617086-752B-4F79-988E-D698A4A510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904E467-5098-4F59-A18F-1E83D89C5FD2}" type="presOf" srcId="{B4617086-752B-4F79-988E-D698A4A510EE}" destId="{376CBB68-5BAC-4D4D-AFCE-47A75507536A}" srcOrd="0" destOrd="0" presId="urn:microsoft.com/office/officeart/2005/8/layout/process2"/>
    <dgm:cxn modelId="{E85C49EC-8B84-4F1C-8A47-63C31C8CFC27}" type="presOf" srcId="{CC125520-23C0-477C-B4A3-93BB950DCA9D}" destId="{42831E77-4092-4A58-9015-C8F7E7D68DFE}" srcOrd="1" destOrd="0" presId="urn:microsoft.com/office/officeart/2005/8/layout/process2"/>
    <dgm:cxn modelId="{22F06DEC-3FE7-40F4-B719-82F5A614B96D}" type="presOf" srcId="{6D2B74CA-87A9-4991-99BE-2CB559C72830}" destId="{6543D336-F48C-4F00-A91D-C1B4082E59E0}" srcOrd="0" destOrd="0" presId="urn:microsoft.com/office/officeart/2005/8/layout/process2"/>
    <dgm:cxn modelId="{7C97843B-B46B-48B3-96B0-125C1ABF26FF}" type="presOf" srcId="{2E745C7B-87F4-404B-9CEE-39C7862BD2D3}" destId="{519F5942-3DE1-4DB6-A74F-BF11C56FC5C8}" srcOrd="1" destOrd="0" presId="urn:microsoft.com/office/officeart/2005/8/layout/process2"/>
    <dgm:cxn modelId="{856B4E07-3D68-4471-BB05-4F553F78B0C0}" srcId="{6D2B74CA-87A9-4991-99BE-2CB559C72830}" destId="{B4617086-752B-4F79-988E-D698A4A510EE}" srcOrd="2" destOrd="0" parTransId="{8F376583-8D5E-4D31-B5DA-3781EB72E69C}" sibTransId="{3A7B3045-F151-44DF-8628-28A32E840B7A}"/>
    <dgm:cxn modelId="{203643BA-0C69-4AA4-8025-DA7F432185C0}" srcId="{6D2B74CA-87A9-4991-99BE-2CB559C72830}" destId="{A2974B69-609D-4E3E-B955-0217FF18DA43}" srcOrd="1" destOrd="0" parTransId="{84A4CBBA-2994-432B-85B7-F29EA9DC6F1C}" sibTransId="{CC125520-23C0-477C-B4A3-93BB950DCA9D}"/>
    <dgm:cxn modelId="{4D0409AD-F965-4B6F-8BA1-FEB2082B948F}" type="presOf" srcId="{7376379B-333C-4F14-B765-CF24246D8AEA}" destId="{97179AF8-5C80-4636-9D78-BADF9BEE2DFC}" srcOrd="0" destOrd="0" presId="urn:microsoft.com/office/officeart/2005/8/layout/process2"/>
    <dgm:cxn modelId="{70B65757-5BA4-4645-937E-1CC7D669D662}" type="presOf" srcId="{2E745C7B-87F4-404B-9CEE-39C7862BD2D3}" destId="{D3D10E77-398E-4E09-A5A8-0D8FD1B81DE0}" srcOrd="0" destOrd="0" presId="urn:microsoft.com/office/officeart/2005/8/layout/process2"/>
    <dgm:cxn modelId="{742524AC-CD81-4737-9815-F8A826E58B02}" type="presOf" srcId="{CC125520-23C0-477C-B4A3-93BB950DCA9D}" destId="{612AB8F3-9B85-4203-954F-D20606A31459}" srcOrd="0" destOrd="0" presId="urn:microsoft.com/office/officeart/2005/8/layout/process2"/>
    <dgm:cxn modelId="{4845EC0F-EAB5-4B06-9C2C-9197DD45D20B}" srcId="{6D2B74CA-87A9-4991-99BE-2CB559C72830}" destId="{7376379B-333C-4F14-B765-CF24246D8AEA}" srcOrd="0" destOrd="0" parTransId="{2305AEC7-6F84-48EF-89F5-F9846F484B99}" sibTransId="{2E745C7B-87F4-404B-9CEE-39C7862BD2D3}"/>
    <dgm:cxn modelId="{882637BE-9D4F-4592-9CBE-266830A0165D}" type="presOf" srcId="{A2974B69-609D-4E3E-B955-0217FF18DA43}" destId="{BC05FE84-E8ED-421A-88A1-9E97D6DD479E}" srcOrd="0" destOrd="0" presId="urn:microsoft.com/office/officeart/2005/8/layout/process2"/>
    <dgm:cxn modelId="{3F67B490-723A-4207-B9D3-7C7F4FBC2190}" type="presParOf" srcId="{6543D336-F48C-4F00-A91D-C1B4082E59E0}" destId="{97179AF8-5C80-4636-9D78-BADF9BEE2DFC}" srcOrd="0" destOrd="0" presId="urn:microsoft.com/office/officeart/2005/8/layout/process2"/>
    <dgm:cxn modelId="{260A1372-594C-412D-B2A5-C382785D0F0F}" type="presParOf" srcId="{6543D336-F48C-4F00-A91D-C1B4082E59E0}" destId="{D3D10E77-398E-4E09-A5A8-0D8FD1B81DE0}" srcOrd="1" destOrd="0" presId="urn:microsoft.com/office/officeart/2005/8/layout/process2"/>
    <dgm:cxn modelId="{121169CC-F5E3-4BBD-95E7-C8B7E6A2AAD3}" type="presParOf" srcId="{D3D10E77-398E-4E09-A5A8-0D8FD1B81DE0}" destId="{519F5942-3DE1-4DB6-A74F-BF11C56FC5C8}" srcOrd="0" destOrd="0" presId="urn:microsoft.com/office/officeart/2005/8/layout/process2"/>
    <dgm:cxn modelId="{C6ABADD4-A96C-4899-A979-91E5A0CD9E0D}" type="presParOf" srcId="{6543D336-F48C-4F00-A91D-C1B4082E59E0}" destId="{BC05FE84-E8ED-421A-88A1-9E97D6DD479E}" srcOrd="2" destOrd="0" presId="urn:microsoft.com/office/officeart/2005/8/layout/process2"/>
    <dgm:cxn modelId="{68FD5C18-7729-46F9-9615-9B7CF49618C3}" type="presParOf" srcId="{6543D336-F48C-4F00-A91D-C1B4082E59E0}" destId="{612AB8F3-9B85-4203-954F-D20606A31459}" srcOrd="3" destOrd="0" presId="urn:microsoft.com/office/officeart/2005/8/layout/process2"/>
    <dgm:cxn modelId="{B5A44460-0FF8-44CB-8E27-67C0CF92E89B}" type="presParOf" srcId="{612AB8F3-9B85-4203-954F-D20606A31459}" destId="{42831E77-4092-4A58-9015-C8F7E7D68DFE}" srcOrd="0" destOrd="0" presId="urn:microsoft.com/office/officeart/2005/8/layout/process2"/>
    <dgm:cxn modelId="{F9FE26E8-E6DD-452D-A47B-94C3173B56FD}" type="presParOf" srcId="{6543D336-F48C-4F00-A91D-C1B4082E59E0}" destId="{376CBB68-5BAC-4D4D-AFCE-47A75507536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B74CA-87A9-4991-99BE-2CB559C7283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376379B-333C-4F14-B765-CF24246D8AEA}">
      <dgm:prSet phldrT="[Text]"/>
      <dgm:spPr/>
      <dgm:t>
        <a:bodyPr/>
        <a:lstStyle/>
        <a:p>
          <a:r>
            <a:rPr lang="de-DE" dirty="0" smtClean="0"/>
            <a:t>Angepasste Grund-</a:t>
          </a:r>
          <a:r>
            <a:rPr lang="de-DE" dirty="0" err="1" smtClean="0"/>
            <a:t>risslösung</a:t>
          </a:r>
          <a:r>
            <a:rPr lang="de-DE" dirty="0" smtClean="0"/>
            <a:t> für die Tourist-Information</a:t>
          </a:r>
          <a:endParaRPr lang="de-DE" dirty="0"/>
        </a:p>
      </dgm:t>
    </dgm:pt>
    <dgm:pt modelId="{2305AEC7-6F84-48EF-89F5-F9846F484B99}" type="parTrans" cxnId="{4845EC0F-EAB5-4B06-9C2C-9197DD45D20B}">
      <dgm:prSet/>
      <dgm:spPr/>
      <dgm:t>
        <a:bodyPr/>
        <a:lstStyle/>
        <a:p>
          <a:endParaRPr lang="de-DE"/>
        </a:p>
      </dgm:t>
    </dgm:pt>
    <dgm:pt modelId="{2E745C7B-87F4-404B-9CEE-39C7862BD2D3}" type="sibTrans" cxnId="{4845EC0F-EAB5-4B06-9C2C-9197DD45D20B}">
      <dgm:prSet/>
      <dgm:spPr/>
      <dgm:t>
        <a:bodyPr/>
        <a:lstStyle/>
        <a:p>
          <a:endParaRPr lang="de-DE"/>
        </a:p>
      </dgm:t>
    </dgm:pt>
    <dgm:pt modelId="{A2974B69-609D-4E3E-B955-0217FF18DA43}">
      <dgm:prSet phldrT="[Text]"/>
      <dgm:spPr/>
      <dgm:t>
        <a:bodyPr/>
        <a:lstStyle/>
        <a:p>
          <a:r>
            <a:rPr lang="de-DE" dirty="0" smtClean="0"/>
            <a:t>Westliche Überdachung als Bürgertreff und Informations-Insel</a:t>
          </a:r>
        </a:p>
        <a:p>
          <a:endParaRPr lang="de-DE" dirty="0"/>
        </a:p>
      </dgm:t>
    </dgm:pt>
    <dgm:pt modelId="{84A4CBBA-2994-432B-85B7-F29EA9DC6F1C}" type="parTrans" cxnId="{203643BA-0C69-4AA4-8025-DA7F432185C0}">
      <dgm:prSet/>
      <dgm:spPr/>
      <dgm:t>
        <a:bodyPr/>
        <a:lstStyle/>
        <a:p>
          <a:endParaRPr lang="de-DE"/>
        </a:p>
      </dgm:t>
    </dgm:pt>
    <dgm:pt modelId="{CC125520-23C0-477C-B4A3-93BB950DCA9D}" type="sibTrans" cxnId="{203643BA-0C69-4AA4-8025-DA7F432185C0}">
      <dgm:prSet/>
      <dgm:spPr/>
      <dgm:t>
        <a:bodyPr/>
        <a:lstStyle/>
        <a:p>
          <a:endParaRPr lang="de-DE"/>
        </a:p>
      </dgm:t>
    </dgm:pt>
    <dgm:pt modelId="{B4617086-752B-4F79-988E-D698A4A510EE}">
      <dgm:prSet phldrT="[Text]"/>
      <dgm:spPr/>
      <dgm:t>
        <a:bodyPr/>
        <a:lstStyle/>
        <a:p>
          <a:r>
            <a:rPr lang="de-DE" dirty="0" smtClean="0"/>
            <a:t>Eingang der TI von Norden,  Durchblick nach Süden</a:t>
          </a:r>
          <a:endParaRPr lang="de-DE" dirty="0"/>
        </a:p>
      </dgm:t>
    </dgm:pt>
    <dgm:pt modelId="{8F376583-8D5E-4D31-B5DA-3781EB72E69C}" type="parTrans" cxnId="{856B4E07-3D68-4471-BB05-4F553F78B0C0}">
      <dgm:prSet/>
      <dgm:spPr/>
      <dgm:t>
        <a:bodyPr/>
        <a:lstStyle/>
        <a:p>
          <a:endParaRPr lang="de-DE"/>
        </a:p>
      </dgm:t>
    </dgm:pt>
    <dgm:pt modelId="{3A7B3045-F151-44DF-8628-28A32E840B7A}" type="sibTrans" cxnId="{856B4E07-3D68-4471-BB05-4F553F78B0C0}">
      <dgm:prSet/>
      <dgm:spPr/>
      <dgm:t>
        <a:bodyPr/>
        <a:lstStyle/>
        <a:p>
          <a:endParaRPr lang="de-DE"/>
        </a:p>
      </dgm:t>
    </dgm:pt>
    <dgm:pt modelId="{6543D336-F48C-4F00-A91D-C1B4082E59E0}" type="pres">
      <dgm:prSet presAssocID="{6D2B74CA-87A9-4991-99BE-2CB559C72830}" presName="linearFlow" presStyleCnt="0">
        <dgm:presLayoutVars>
          <dgm:resizeHandles val="exact"/>
        </dgm:presLayoutVars>
      </dgm:prSet>
      <dgm:spPr/>
    </dgm:pt>
    <dgm:pt modelId="{97179AF8-5C80-4636-9D78-BADF9BEE2DFC}" type="pres">
      <dgm:prSet presAssocID="{7376379B-333C-4F14-B765-CF24246D8A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D10E77-398E-4E09-A5A8-0D8FD1B81DE0}" type="pres">
      <dgm:prSet presAssocID="{2E745C7B-87F4-404B-9CEE-39C7862BD2D3}" presName="sibTrans" presStyleLbl="sibTrans2D1" presStyleIdx="0" presStyleCnt="2"/>
      <dgm:spPr/>
      <dgm:t>
        <a:bodyPr/>
        <a:lstStyle/>
        <a:p>
          <a:endParaRPr lang="de-DE"/>
        </a:p>
      </dgm:t>
    </dgm:pt>
    <dgm:pt modelId="{519F5942-3DE1-4DB6-A74F-BF11C56FC5C8}" type="pres">
      <dgm:prSet presAssocID="{2E745C7B-87F4-404B-9CEE-39C7862BD2D3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BC05FE84-E8ED-421A-88A1-9E97D6DD479E}" type="pres">
      <dgm:prSet presAssocID="{A2974B69-609D-4E3E-B955-0217FF18DA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2AB8F3-9B85-4203-954F-D20606A31459}" type="pres">
      <dgm:prSet presAssocID="{CC125520-23C0-477C-B4A3-93BB950DCA9D}" presName="sibTrans" presStyleLbl="sibTrans2D1" presStyleIdx="1" presStyleCnt="2"/>
      <dgm:spPr/>
      <dgm:t>
        <a:bodyPr/>
        <a:lstStyle/>
        <a:p>
          <a:endParaRPr lang="de-DE"/>
        </a:p>
      </dgm:t>
    </dgm:pt>
    <dgm:pt modelId="{42831E77-4092-4A58-9015-C8F7E7D68DFE}" type="pres">
      <dgm:prSet presAssocID="{CC125520-23C0-477C-B4A3-93BB950DCA9D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376CBB68-5BAC-4D4D-AFCE-47A75507536A}" type="pres">
      <dgm:prSet presAssocID="{B4617086-752B-4F79-988E-D698A4A510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8102CBD-F648-4B5A-B1DF-62DC667C33D3}" type="presOf" srcId="{CC125520-23C0-477C-B4A3-93BB950DCA9D}" destId="{612AB8F3-9B85-4203-954F-D20606A31459}" srcOrd="0" destOrd="0" presId="urn:microsoft.com/office/officeart/2005/8/layout/process2"/>
    <dgm:cxn modelId="{27A34963-9023-4FA1-BFD0-E80B002E9234}" type="presOf" srcId="{CC125520-23C0-477C-B4A3-93BB950DCA9D}" destId="{42831E77-4092-4A58-9015-C8F7E7D68DFE}" srcOrd="1" destOrd="0" presId="urn:microsoft.com/office/officeart/2005/8/layout/process2"/>
    <dgm:cxn modelId="{856B4E07-3D68-4471-BB05-4F553F78B0C0}" srcId="{6D2B74CA-87A9-4991-99BE-2CB559C72830}" destId="{B4617086-752B-4F79-988E-D698A4A510EE}" srcOrd="2" destOrd="0" parTransId="{8F376583-8D5E-4D31-B5DA-3781EB72E69C}" sibTransId="{3A7B3045-F151-44DF-8628-28A32E840B7A}"/>
    <dgm:cxn modelId="{203643BA-0C69-4AA4-8025-DA7F432185C0}" srcId="{6D2B74CA-87A9-4991-99BE-2CB559C72830}" destId="{A2974B69-609D-4E3E-B955-0217FF18DA43}" srcOrd="1" destOrd="0" parTransId="{84A4CBBA-2994-432B-85B7-F29EA9DC6F1C}" sibTransId="{CC125520-23C0-477C-B4A3-93BB950DCA9D}"/>
    <dgm:cxn modelId="{6D3D4A8D-239E-46C3-B8F7-9DB55BE39A08}" type="presOf" srcId="{A2974B69-609D-4E3E-B955-0217FF18DA43}" destId="{BC05FE84-E8ED-421A-88A1-9E97D6DD479E}" srcOrd="0" destOrd="0" presId="urn:microsoft.com/office/officeart/2005/8/layout/process2"/>
    <dgm:cxn modelId="{CEE36A1B-6AA0-4227-89B4-9DACB83C037C}" type="presOf" srcId="{7376379B-333C-4F14-B765-CF24246D8AEA}" destId="{97179AF8-5C80-4636-9D78-BADF9BEE2DFC}" srcOrd="0" destOrd="0" presId="urn:microsoft.com/office/officeart/2005/8/layout/process2"/>
    <dgm:cxn modelId="{B17B7CDC-467A-43F2-925D-08B924DC581B}" type="presOf" srcId="{B4617086-752B-4F79-988E-D698A4A510EE}" destId="{376CBB68-5BAC-4D4D-AFCE-47A75507536A}" srcOrd="0" destOrd="0" presId="urn:microsoft.com/office/officeart/2005/8/layout/process2"/>
    <dgm:cxn modelId="{F765DB26-EA68-49C8-9B4E-C0C51643D8E0}" type="presOf" srcId="{2E745C7B-87F4-404B-9CEE-39C7862BD2D3}" destId="{519F5942-3DE1-4DB6-A74F-BF11C56FC5C8}" srcOrd="1" destOrd="0" presId="urn:microsoft.com/office/officeart/2005/8/layout/process2"/>
    <dgm:cxn modelId="{D83C27F5-A02C-4C7B-86B8-CF0381E767BA}" type="presOf" srcId="{2E745C7B-87F4-404B-9CEE-39C7862BD2D3}" destId="{D3D10E77-398E-4E09-A5A8-0D8FD1B81DE0}" srcOrd="0" destOrd="0" presId="urn:microsoft.com/office/officeart/2005/8/layout/process2"/>
    <dgm:cxn modelId="{C912D826-0B7E-4876-914C-6D1A1F68286D}" type="presOf" srcId="{6D2B74CA-87A9-4991-99BE-2CB559C72830}" destId="{6543D336-F48C-4F00-A91D-C1B4082E59E0}" srcOrd="0" destOrd="0" presId="urn:microsoft.com/office/officeart/2005/8/layout/process2"/>
    <dgm:cxn modelId="{4845EC0F-EAB5-4B06-9C2C-9197DD45D20B}" srcId="{6D2B74CA-87A9-4991-99BE-2CB559C72830}" destId="{7376379B-333C-4F14-B765-CF24246D8AEA}" srcOrd="0" destOrd="0" parTransId="{2305AEC7-6F84-48EF-89F5-F9846F484B99}" sibTransId="{2E745C7B-87F4-404B-9CEE-39C7862BD2D3}"/>
    <dgm:cxn modelId="{2BE10776-5AF7-4A38-A6C8-1319C500D1FF}" type="presParOf" srcId="{6543D336-F48C-4F00-A91D-C1B4082E59E0}" destId="{97179AF8-5C80-4636-9D78-BADF9BEE2DFC}" srcOrd="0" destOrd="0" presId="urn:microsoft.com/office/officeart/2005/8/layout/process2"/>
    <dgm:cxn modelId="{D4870545-A95F-4EA5-AA5D-D5D02CF9DEEF}" type="presParOf" srcId="{6543D336-F48C-4F00-A91D-C1B4082E59E0}" destId="{D3D10E77-398E-4E09-A5A8-0D8FD1B81DE0}" srcOrd="1" destOrd="0" presId="urn:microsoft.com/office/officeart/2005/8/layout/process2"/>
    <dgm:cxn modelId="{6BFAE554-0441-4990-A374-391EC53CB1CD}" type="presParOf" srcId="{D3D10E77-398E-4E09-A5A8-0D8FD1B81DE0}" destId="{519F5942-3DE1-4DB6-A74F-BF11C56FC5C8}" srcOrd="0" destOrd="0" presId="urn:microsoft.com/office/officeart/2005/8/layout/process2"/>
    <dgm:cxn modelId="{5EDD2CF8-AF8F-4014-AF34-2FD6BE01CB3E}" type="presParOf" srcId="{6543D336-F48C-4F00-A91D-C1B4082E59E0}" destId="{BC05FE84-E8ED-421A-88A1-9E97D6DD479E}" srcOrd="2" destOrd="0" presId="urn:microsoft.com/office/officeart/2005/8/layout/process2"/>
    <dgm:cxn modelId="{C3CF1213-BE9E-4259-A84B-256D57A7C1BB}" type="presParOf" srcId="{6543D336-F48C-4F00-A91D-C1B4082E59E0}" destId="{612AB8F3-9B85-4203-954F-D20606A31459}" srcOrd="3" destOrd="0" presId="urn:microsoft.com/office/officeart/2005/8/layout/process2"/>
    <dgm:cxn modelId="{BD37AB44-9382-4351-ADB4-2C498A1EA8E3}" type="presParOf" srcId="{612AB8F3-9B85-4203-954F-D20606A31459}" destId="{42831E77-4092-4A58-9015-C8F7E7D68DFE}" srcOrd="0" destOrd="0" presId="urn:microsoft.com/office/officeart/2005/8/layout/process2"/>
    <dgm:cxn modelId="{10B4F362-432C-4BE2-8DD5-29DD1FC4C77B}" type="presParOf" srcId="{6543D336-F48C-4F00-A91D-C1B4082E59E0}" destId="{376CBB68-5BAC-4D4D-AFCE-47A75507536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B74CA-87A9-4991-99BE-2CB559C7283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376379B-333C-4F14-B765-CF24246D8AEA}">
      <dgm:prSet phldrT="[Text]"/>
      <dgm:spPr/>
      <dgm:t>
        <a:bodyPr/>
        <a:lstStyle/>
        <a:p>
          <a:r>
            <a:rPr lang="de-DE" dirty="0" smtClean="0"/>
            <a:t>Unterbrechung der Überdachung über einer Fahrspur</a:t>
          </a:r>
          <a:endParaRPr lang="de-DE" dirty="0"/>
        </a:p>
      </dgm:t>
    </dgm:pt>
    <dgm:pt modelId="{2305AEC7-6F84-48EF-89F5-F9846F484B99}" type="parTrans" cxnId="{4845EC0F-EAB5-4B06-9C2C-9197DD45D20B}">
      <dgm:prSet/>
      <dgm:spPr/>
      <dgm:t>
        <a:bodyPr/>
        <a:lstStyle/>
        <a:p>
          <a:endParaRPr lang="de-DE"/>
        </a:p>
      </dgm:t>
    </dgm:pt>
    <dgm:pt modelId="{2E745C7B-87F4-404B-9CEE-39C7862BD2D3}" type="sibTrans" cxnId="{4845EC0F-EAB5-4B06-9C2C-9197DD45D20B}">
      <dgm:prSet/>
      <dgm:spPr/>
      <dgm:t>
        <a:bodyPr/>
        <a:lstStyle/>
        <a:p>
          <a:endParaRPr lang="de-DE"/>
        </a:p>
      </dgm:t>
    </dgm:pt>
    <dgm:pt modelId="{A2974B69-609D-4E3E-B955-0217FF18DA43}">
      <dgm:prSet phldrT="[Text]"/>
      <dgm:spPr/>
      <dgm:t>
        <a:bodyPr/>
        <a:lstStyle/>
        <a:p>
          <a:r>
            <a:rPr lang="de-DE" dirty="0" smtClean="0"/>
            <a:t>Verschiebung des westlichen Daches bis an den Gehwegrand</a:t>
          </a:r>
        </a:p>
        <a:p>
          <a:endParaRPr lang="de-DE" dirty="0"/>
        </a:p>
      </dgm:t>
    </dgm:pt>
    <dgm:pt modelId="{84A4CBBA-2994-432B-85B7-F29EA9DC6F1C}" type="parTrans" cxnId="{203643BA-0C69-4AA4-8025-DA7F432185C0}">
      <dgm:prSet/>
      <dgm:spPr/>
      <dgm:t>
        <a:bodyPr/>
        <a:lstStyle/>
        <a:p>
          <a:endParaRPr lang="de-DE"/>
        </a:p>
      </dgm:t>
    </dgm:pt>
    <dgm:pt modelId="{CC125520-23C0-477C-B4A3-93BB950DCA9D}" type="sibTrans" cxnId="{203643BA-0C69-4AA4-8025-DA7F432185C0}">
      <dgm:prSet/>
      <dgm:spPr/>
      <dgm:t>
        <a:bodyPr/>
        <a:lstStyle/>
        <a:p>
          <a:endParaRPr lang="de-DE"/>
        </a:p>
      </dgm:t>
    </dgm:pt>
    <dgm:pt modelId="{B4617086-752B-4F79-988E-D698A4A510EE}">
      <dgm:prSet phldrT="[Text]"/>
      <dgm:spPr/>
      <dgm:t>
        <a:bodyPr/>
        <a:lstStyle/>
        <a:p>
          <a:r>
            <a:rPr lang="de-DE" dirty="0" smtClean="0"/>
            <a:t>Das Netz der Dachstreben und Stützen wird komplexer</a:t>
          </a:r>
          <a:endParaRPr lang="de-DE" dirty="0"/>
        </a:p>
      </dgm:t>
    </dgm:pt>
    <dgm:pt modelId="{8F376583-8D5E-4D31-B5DA-3781EB72E69C}" type="parTrans" cxnId="{856B4E07-3D68-4471-BB05-4F553F78B0C0}">
      <dgm:prSet/>
      <dgm:spPr/>
      <dgm:t>
        <a:bodyPr/>
        <a:lstStyle/>
        <a:p>
          <a:endParaRPr lang="de-DE"/>
        </a:p>
      </dgm:t>
    </dgm:pt>
    <dgm:pt modelId="{3A7B3045-F151-44DF-8628-28A32E840B7A}" type="sibTrans" cxnId="{856B4E07-3D68-4471-BB05-4F553F78B0C0}">
      <dgm:prSet/>
      <dgm:spPr/>
      <dgm:t>
        <a:bodyPr/>
        <a:lstStyle/>
        <a:p>
          <a:endParaRPr lang="de-DE"/>
        </a:p>
      </dgm:t>
    </dgm:pt>
    <dgm:pt modelId="{6543D336-F48C-4F00-A91D-C1B4082E59E0}" type="pres">
      <dgm:prSet presAssocID="{6D2B74CA-87A9-4991-99BE-2CB559C72830}" presName="linearFlow" presStyleCnt="0">
        <dgm:presLayoutVars>
          <dgm:resizeHandles val="exact"/>
        </dgm:presLayoutVars>
      </dgm:prSet>
      <dgm:spPr/>
    </dgm:pt>
    <dgm:pt modelId="{97179AF8-5C80-4636-9D78-BADF9BEE2DFC}" type="pres">
      <dgm:prSet presAssocID="{7376379B-333C-4F14-B765-CF24246D8A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D10E77-398E-4E09-A5A8-0D8FD1B81DE0}" type="pres">
      <dgm:prSet presAssocID="{2E745C7B-87F4-404B-9CEE-39C7862BD2D3}" presName="sibTrans" presStyleLbl="sibTrans2D1" presStyleIdx="0" presStyleCnt="2"/>
      <dgm:spPr/>
      <dgm:t>
        <a:bodyPr/>
        <a:lstStyle/>
        <a:p>
          <a:endParaRPr lang="de-DE"/>
        </a:p>
      </dgm:t>
    </dgm:pt>
    <dgm:pt modelId="{519F5942-3DE1-4DB6-A74F-BF11C56FC5C8}" type="pres">
      <dgm:prSet presAssocID="{2E745C7B-87F4-404B-9CEE-39C7862BD2D3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BC05FE84-E8ED-421A-88A1-9E97D6DD479E}" type="pres">
      <dgm:prSet presAssocID="{A2974B69-609D-4E3E-B955-0217FF18DA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2AB8F3-9B85-4203-954F-D20606A31459}" type="pres">
      <dgm:prSet presAssocID="{CC125520-23C0-477C-B4A3-93BB950DCA9D}" presName="sibTrans" presStyleLbl="sibTrans2D1" presStyleIdx="1" presStyleCnt="2"/>
      <dgm:spPr/>
      <dgm:t>
        <a:bodyPr/>
        <a:lstStyle/>
        <a:p>
          <a:endParaRPr lang="de-DE"/>
        </a:p>
      </dgm:t>
    </dgm:pt>
    <dgm:pt modelId="{42831E77-4092-4A58-9015-C8F7E7D68DFE}" type="pres">
      <dgm:prSet presAssocID="{CC125520-23C0-477C-B4A3-93BB950DCA9D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376CBB68-5BAC-4D4D-AFCE-47A75507536A}" type="pres">
      <dgm:prSet presAssocID="{B4617086-752B-4F79-988E-D698A4A510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4DAF397-BA97-46EF-A302-C7DC6861CDEB}" type="presOf" srcId="{2E745C7B-87F4-404B-9CEE-39C7862BD2D3}" destId="{519F5942-3DE1-4DB6-A74F-BF11C56FC5C8}" srcOrd="1" destOrd="0" presId="urn:microsoft.com/office/officeart/2005/8/layout/process2"/>
    <dgm:cxn modelId="{8C9E6374-C85E-42C2-A273-B5D3327F5F06}" type="presOf" srcId="{B4617086-752B-4F79-988E-D698A4A510EE}" destId="{376CBB68-5BAC-4D4D-AFCE-47A75507536A}" srcOrd="0" destOrd="0" presId="urn:microsoft.com/office/officeart/2005/8/layout/process2"/>
    <dgm:cxn modelId="{8DCD23B4-7C25-42FB-AFD1-99D04268E0E6}" type="presOf" srcId="{7376379B-333C-4F14-B765-CF24246D8AEA}" destId="{97179AF8-5C80-4636-9D78-BADF9BEE2DFC}" srcOrd="0" destOrd="0" presId="urn:microsoft.com/office/officeart/2005/8/layout/process2"/>
    <dgm:cxn modelId="{2B127A43-D097-4A9C-8645-F73D215B1EDE}" type="presOf" srcId="{6D2B74CA-87A9-4991-99BE-2CB559C72830}" destId="{6543D336-F48C-4F00-A91D-C1B4082E59E0}" srcOrd="0" destOrd="0" presId="urn:microsoft.com/office/officeart/2005/8/layout/process2"/>
    <dgm:cxn modelId="{79E02FAD-3B99-4511-9A22-C05B8E99CA51}" type="presOf" srcId="{A2974B69-609D-4E3E-B955-0217FF18DA43}" destId="{BC05FE84-E8ED-421A-88A1-9E97D6DD479E}" srcOrd="0" destOrd="0" presId="urn:microsoft.com/office/officeart/2005/8/layout/process2"/>
    <dgm:cxn modelId="{856B4E07-3D68-4471-BB05-4F553F78B0C0}" srcId="{6D2B74CA-87A9-4991-99BE-2CB559C72830}" destId="{B4617086-752B-4F79-988E-D698A4A510EE}" srcOrd="2" destOrd="0" parTransId="{8F376583-8D5E-4D31-B5DA-3781EB72E69C}" sibTransId="{3A7B3045-F151-44DF-8628-28A32E840B7A}"/>
    <dgm:cxn modelId="{BE669084-3251-4FD9-9EC2-E512ED85A163}" type="presOf" srcId="{2E745C7B-87F4-404B-9CEE-39C7862BD2D3}" destId="{D3D10E77-398E-4E09-A5A8-0D8FD1B81DE0}" srcOrd="0" destOrd="0" presId="urn:microsoft.com/office/officeart/2005/8/layout/process2"/>
    <dgm:cxn modelId="{203643BA-0C69-4AA4-8025-DA7F432185C0}" srcId="{6D2B74CA-87A9-4991-99BE-2CB559C72830}" destId="{A2974B69-609D-4E3E-B955-0217FF18DA43}" srcOrd="1" destOrd="0" parTransId="{84A4CBBA-2994-432B-85B7-F29EA9DC6F1C}" sibTransId="{CC125520-23C0-477C-B4A3-93BB950DCA9D}"/>
    <dgm:cxn modelId="{C607ECDC-6111-4CB0-B81B-A51541ECEF7A}" type="presOf" srcId="{CC125520-23C0-477C-B4A3-93BB950DCA9D}" destId="{42831E77-4092-4A58-9015-C8F7E7D68DFE}" srcOrd="1" destOrd="0" presId="urn:microsoft.com/office/officeart/2005/8/layout/process2"/>
    <dgm:cxn modelId="{E7C3BB9C-88C9-48C2-9C8A-152BCAB5A0BF}" type="presOf" srcId="{CC125520-23C0-477C-B4A3-93BB950DCA9D}" destId="{612AB8F3-9B85-4203-954F-D20606A31459}" srcOrd="0" destOrd="0" presId="urn:microsoft.com/office/officeart/2005/8/layout/process2"/>
    <dgm:cxn modelId="{4845EC0F-EAB5-4B06-9C2C-9197DD45D20B}" srcId="{6D2B74CA-87A9-4991-99BE-2CB559C72830}" destId="{7376379B-333C-4F14-B765-CF24246D8AEA}" srcOrd="0" destOrd="0" parTransId="{2305AEC7-6F84-48EF-89F5-F9846F484B99}" sibTransId="{2E745C7B-87F4-404B-9CEE-39C7862BD2D3}"/>
    <dgm:cxn modelId="{764BC72F-52D3-44B0-A2C0-1A4020E35A05}" type="presParOf" srcId="{6543D336-F48C-4F00-A91D-C1B4082E59E0}" destId="{97179AF8-5C80-4636-9D78-BADF9BEE2DFC}" srcOrd="0" destOrd="0" presId="urn:microsoft.com/office/officeart/2005/8/layout/process2"/>
    <dgm:cxn modelId="{A67F90A2-0E76-4257-8F1F-D2FC858591C5}" type="presParOf" srcId="{6543D336-F48C-4F00-A91D-C1B4082E59E0}" destId="{D3D10E77-398E-4E09-A5A8-0D8FD1B81DE0}" srcOrd="1" destOrd="0" presId="urn:microsoft.com/office/officeart/2005/8/layout/process2"/>
    <dgm:cxn modelId="{71627EAE-CB2D-4C56-80CF-35F77A6440B1}" type="presParOf" srcId="{D3D10E77-398E-4E09-A5A8-0D8FD1B81DE0}" destId="{519F5942-3DE1-4DB6-A74F-BF11C56FC5C8}" srcOrd="0" destOrd="0" presId="urn:microsoft.com/office/officeart/2005/8/layout/process2"/>
    <dgm:cxn modelId="{F7790731-629C-4BEA-9C84-5981899D4528}" type="presParOf" srcId="{6543D336-F48C-4F00-A91D-C1B4082E59E0}" destId="{BC05FE84-E8ED-421A-88A1-9E97D6DD479E}" srcOrd="2" destOrd="0" presId="urn:microsoft.com/office/officeart/2005/8/layout/process2"/>
    <dgm:cxn modelId="{9A77C92C-1DB2-40B3-9640-3366E949CD55}" type="presParOf" srcId="{6543D336-F48C-4F00-A91D-C1B4082E59E0}" destId="{612AB8F3-9B85-4203-954F-D20606A31459}" srcOrd="3" destOrd="0" presId="urn:microsoft.com/office/officeart/2005/8/layout/process2"/>
    <dgm:cxn modelId="{821DB16F-53F5-4F9F-A2BA-D9E3890C85BF}" type="presParOf" srcId="{612AB8F3-9B85-4203-954F-D20606A31459}" destId="{42831E77-4092-4A58-9015-C8F7E7D68DFE}" srcOrd="0" destOrd="0" presId="urn:microsoft.com/office/officeart/2005/8/layout/process2"/>
    <dgm:cxn modelId="{851EA582-3420-4405-BE60-B2189CE08B46}" type="presParOf" srcId="{6543D336-F48C-4F00-A91D-C1B4082E59E0}" destId="{376CBB68-5BAC-4D4D-AFCE-47A75507536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179AF8-5C80-4636-9D78-BADF9BEE2DFC}">
      <dsp:nvSpPr>
        <dsp:cNvPr id="0" name=""/>
        <dsp:cNvSpPr/>
      </dsp:nvSpPr>
      <dsp:spPr>
        <a:xfrm>
          <a:off x="211635" y="0"/>
          <a:ext cx="1719869" cy="85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Gekürzte Länge der Überdachung</a:t>
          </a:r>
          <a:endParaRPr lang="de-DE" sz="1400" kern="1200" dirty="0"/>
        </a:p>
      </dsp:txBody>
      <dsp:txXfrm>
        <a:off x="211635" y="0"/>
        <a:ext cx="1719869" cy="857256"/>
      </dsp:txXfrm>
    </dsp:sp>
    <dsp:sp modelId="{D3D10E77-398E-4E09-A5A8-0D8FD1B81DE0}">
      <dsp:nvSpPr>
        <dsp:cNvPr id="0" name=""/>
        <dsp:cNvSpPr/>
      </dsp:nvSpPr>
      <dsp:spPr>
        <a:xfrm rot="5400000">
          <a:off x="910834" y="878687"/>
          <a:ext cx="321470" cy="385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5400000">
        <a:off x="910834" y="878687"/>
        <a:ext cx="321470" cy="385765"/>
      </dsp:txXfrm>
    </dsp:sp>
    <dsp:sp modelId="{BC05FE84-E8ED-421A-88A1-9E97D6DD479E}">
      <dsp:nvSpPr>
        <dsp:cNvPr id="0" name=""/>
        <dsp:cNvSpPr/>
      </dsp:nvSpPr>
      <dsp:spPr>
        <a:xfrm>
          <a:off x="211635" y="1285883"/>
          <a:ext cx="1719869" cy="85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Getrennte Baukörper für TI und Toiletten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211635" y="1285883"/>
        <a:ext cx="1719869" cy="857256"/>
      </dsp:txXfrm>
    </dsp:sp>
    <dsp:sp modelId="{612AB8F3-9B85-4203-954F-D20606A31459}">
      <dsp:nvSpPr>
        <dsp:cNvPr id="0" name=""/>
        <dsp:cNvSpPr/>
      </dsp:nvSpPr>
      <dsp:spPr>
        <a:xfrm rot="5400000">
          <a:off x="910834" y="2164571"/>
          <a:ext cx="321470" cy="385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5400000">
        <a:off x="910834" y="2164571"/>
        <a:ext cx="321470" cy="385765"/>
      </dsp:txXfrm>
    </dsp:sp>
    <dsp:sp modelId="{376CBB68-5BAC-4D4D-AFCE-47A75507536A}">
      <dsp:nvSpPr>
        <dsp:cNvPr id="0" name=""/>
        <dsp:cNvSpPr/>
      </dsp:nvSpPr>
      <dsp:spPr>
        <a:xfrm>
          <a:off x="211635" y="2571767"/>
          <a:ext cx="1719869" cy="85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Beibehaltung der städtebaulichen Grundideen</a:t>
          </a:r>
          <a:endParaRPr lang="de-DE" sz="1400" kern="1200" dirty="0"/>
        </a:p>
      </dsp:txBody>
      <dsp:txXfrm>
        <a:off x="211635" y="2571767"/>
        <a:ext cx="1719869" cy="8572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179AF8-5C80-4636-9D78-BADF9BEE2DFC}">
      <dsp:nvSpPr>
        <dsp:cNvPr id="0" name=""/>
        <dsp:cNvSpPr/>
      </dsp:nvSpPr>
      <dsp:spPr>
        <a:xfrm>
          <a:off x="300039" y="0"/>
          <a:ext cx="1543060" cy="85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Angepasste Grund-</a:t>
          </a:r>
          <a:r>
            <a:rPr lang="de-DE" sz="1100" kern="1200" dirty="0" err="1" smtClean="0"/>
            <a:t>risslösung</a:t>
          </a:r>
          <a:r>
            <a:rPr lang="de-DE" sz="1100" kern="1200" dirty="0" smtClean="0"/>
            <a:t> für die Tourist-Information</a:t>
          </a:r>
          <a:endParaRPr lang="de-DE" sz="1100" kern="1200" dirty="0"/>
        </a:p>
      </dsp:txBody>
      <dsp:txXfrm>
        <a:off x="300039" y="0"/>
        <a:ext cx="1543060" cy="857256"/>
      </dsp:txXfrm>
    </dsp:sp>
    <dsp:sp modelId="{D3D10E77-398E-4E09-A5A8-0D8FD1B81DE0}">
      <dsp:nvSpPr>
        <dsp:cNvPr id="0" name=""/>
        <dsp:cNvSpPr/>
      </dsp:nvSpPr>
      <dsp:spPr>
        <a:xfrm rot="5400000">
          <a:off x="910834" y="878687"/>
          <a:ext cx="321470" cy="385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5400000">
        <a:off x="910834" y="878687"/>
        <a:ext cx="321470" cy="385765"/>
      </dsp:txXfrm>
    </dsp:sp>
    <dsp:sp modelId="{BC05FE84-E8ED-421A-88A1-9E97D6DD479E}">
      <dsp:nvSpPr>
        <dsp:cNvPr id="0" name=""/>
        <dsp:cNvSpPr/>
      </dsp:nvSpPr>
      <dsp:spPr>
        <a:xfrm>
          <a:off x="300039" y="1285883"/>
          <a:ext cx="1543060" cy="85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Westliche Überdachung als Bürgertreff und Informations-Insel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 dirty="0"/>
        </a:p>
      </dsp:txBody>
      <dsp:txXfrm>
        <a:off x="300039" y="1285883"/>
        <a:ext cx="1543060" cy="857256"/>
      </dsp:txXfrm>
    </dsp:sp>
    <dsp:sp modelId="{612AB8F3-9B85-4203-954F-D20606A31459}">
      <dsp:nvSpPr>
        <dsp:cNvPr id="0" name=""/>
        <dsp:cNvSpPr/>
      </dsp:nvSpPr>
      <dsp:spPr>
        <a:xfrm rot="5400000">
          <a:off x="910834" y="2164571"/>
          <a:ext cx="321470" cy="385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5400000">
        <a:off x="910834" y="2164571"/>
        <a:ext cx="321470" cy="385765"/>
      </dsp:txXfrm>
    </dsp:sp>
    <dsp:sp modelId="{376CBB68-5BAC-4D4D-AFCE-47A75507536A}">
      <dsp:nvSpPr>
        <dsp:cNvPr id="0" name=""/>
        <dsp:cNvSpPr/>
      </dsp:nvSpPr>
      <dsp:spPr>
        <a:xfrm>
          <a:off x="300039" y="2571767"/>
          <a:ext cx="1543060" cy="85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Eingang der TI von Norden,  Durchblick nach Süden</a:t>
          </a:r>
          <a:endParaRPr lang="de-DE" sz="1100" kern="1200" dirty="0"/>
        </a:p>
      </dsp:txBody>
      <dsp:txXfrm>
        <a:off x="300039" y="2571767"/>
        <a:ext cx="1543060" cy="8572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179AF8-5C80-4636-9D78-BADF9BEE2DFC}">
      <dsp:nvSpPr>
        <dsp:cNvPr id="0" name=""/>
        <dsp:cNvSpPr/>
      </dsp:nvSpPr>
      <dsp:spPr>
        <a:xfrm>
          <a:off x="5357" y="0"/>
          <a:ext cx="2132424" cy="85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Unterbrechung der Überdachung über einer Fahrspur</a:t>
          </a:r>
          <a:endParaRPr lang="de-DE" sz="1200" kern="1200" dirty="0"/>
        </a:p>
      </dsp:txBody>
      <dsp:txXfrm>
        <a:off x="5357" y="0"/>
        <a:ext cx="2132424" cy="857256"/>
      </dsp:txXfrm>
    </dsp:sp>
    <dsp:sp modelId="{D3D10E77-398E-4E09-A5A8-0D8FD1B81DE0}">
      <dsp:nvSpPr>
        <dsp:cNvPr id="0" name=""/>
        <dsp:cNvSpPr/>
      </dsp:nvSpPr>
      <dsp:spPr>
        <a:xfrm rot="5400000">
          <a:off x="910834" y="878687"/>
          <a:ext cx="321470" cy="385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 rot="5400000">
        <a:off x="910834" y="878687"/>
        <a:ext cx="321470" cy="385765"/>
      </dsp:txXfrm>
    </dsp:sp>
    <dsp:sp modelId="{BC05FE84-E8ED-421A-88A1-9E97D6DD479E}">
      <dsp:nvSpPr>
        <dsp:cNvPr id="0" name=""/>
        <dsp:cNvSpPr/>
      </dsp:nvSpPr>
      <dsp:spPr>
        <a:xfrm>
          <a:off x="5357" y="1285883"/>
          <a:ext cx="2132424" cy="85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Verschiebung des westlichen Daches bis an den Gehwegrand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5357" y="1285883"/>
        <a:ext cx="2132424" cy="857256"/>
      </dsp:txXfrm>
    </dsp:sp>
    <dsp:sp modelId="{612AB8F3-9B85-4203-954F-D20606A31459}">
      <dsp:nvSpPr>
        <dsp:cNvPr id="0" name=""/>
        <dsp:cNvSpPr/>
      </dsp:nvSpPr>
      <dsp:spPr>
        <a:xfrm rot="5400000">
          <a:off x="910834" y="2164571"/>
          <a:ext cx="321470" cy="385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 rot="5400000">
        <a:off x="910834" y="2164571"/>
        <a:ext cx="321470" cy="385765"/>
      </dsp:txXfrm>
    </dsp:sp>
    <dsp:sp modelId="{376CBB68-5BAC-4D4D-AFCE-47A75507536A}">
      <dsp:nvSpPr>
        <dsp:cNvPr id="0" name=""/>
        <dsp:cNvSpPr/>
      </dsp:nvSpPr>
      <dsp:spPr>
        <a:xfrm>
          <a:off x="5357" y="2571767"/>
          <a:ext cx="2132424" cy="85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Das Netz der Dachstreben und Stützen wird komplexer</a:t>
          </a:r>
          <a:endParaRPr lang="de-DE" sz="1200" kern="1200" dirty="0"/>
        </a:p>
      </dsp:txBody>
      <dsp:txXfrm>
        <a:off x="5357" y="2571767"/>
        <a:ext cx="2132424" cy="85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22BCB-9928-4885-8BDD-C6E6C34CC061}" type="datetimeFigureOut">
              <a:rPr lang="de-DE" smtClean="0"/>
              <a:pPr/>
              <a:t>25.08.2011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8F18-3C19-47F1-9F33-E126DC60CCE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z="1700" dirty="0">
              <a:latin typeface="Gill Sans MT" pitchFamily="34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7A41CE-01DD-4AE6-9204-7873C6C7135A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z="1700" dirty="0">
              <a:latin typeface="Gill Sans MT" pitchFamily="34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7A41CE-01DD-4AE6-9204-7873C6C7135A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642938" y="71437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Realisierung der Zentralen Haltestelle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ZOB Marktstraße / Langendorfer Straße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  August 2011</a:t>
            </a:r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B52D-51FF-43DA-AE1B-A5F4061421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357688" y="6643688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642938" y="71437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Realisierung der Zentralen Haltestelle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ZOB Marktstraße / Langendorfer Straße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  August 2011</a:t>
            </a:r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B52D-51FF-43DA-AE1B-A5F4061421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357688" y="6643688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642938" y="71437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Realisierung der Zentralen Haltestelle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ZOB Marktstraße / Langendorfer Straße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  August 2011</a:t>
            </a:r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B52D-51FF-43DA-AE1B-A5F4061421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357688" y="6643688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642938" y="71437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Realisierung der Zentralen Haltestelle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ZOB Marktstraße / Langendorfer Straße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  August 2011</a:t>
            </a:r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B52D-51FF-43DA-AE1B-A5F4061421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357688" y="6643688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642938" y="71437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Realisierung der Zentralen Haltestelle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ZOB Marktstraße / Langendorfer Straße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  August 2011</a:t>
            </a:r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B52D-51FF-43DA-AE1B-A5F4061421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357688" y="6643688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642938" y="71437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Realisierung der Zentralen Haltestelle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ZOB Marktstraße / Langendorfer Straße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  August 2011</a:t>
            </a:r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B52D-51FF-43DA-AE1B-A5F4061421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357688" y="6643688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11.  August 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Planungsgemeinschaft  S A M  +  MANNS Ingenieure  Darmstadt,  Wirges  August 2011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40465-5267-4EE6-9A94-0F3DA46DD34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6" descr="NR100226 (4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143000"/>
            <a:ext cx="711676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143000" y="4500563"/>
            <a:ext cx="6858000" cy="12334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Realisierung der Zentralen Haltestelle</a:t>
            </a:r>
            <a:b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ZOB Marktstraße / Langendorfer Straße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922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28662" y="6356350"/>
            <a:ext cx="7786713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Planungsgemeinschaft  S A M  +  MANNS Ingenieure  Darmstadt,  Wirges  August 2011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</p:spPr>
        <p:txBody>
          <a:bodyPr lIns="274320" anchor="ctr"/>
          <a:lstStyle/>
          <a:p>
            <a:pPr algn="r"/>
            <a:r>
              <a:rPr lang="de-DE" sz="2800" dirty="0" smtClean="0">
                <a:solidFill>
                  <a:schemeClr val="tx1"/>
                </a:solidFill>
                <a:latin typeface="Gill Sans MT" pitchFamily="34" charset="0"/>
              </a:rPr>
              <a:t>Lageplan Verkehrsplanung</a:t>
            </a:r>
          </a:p>
        </p:txBody>
      </p:sp>
      <p:sp>
        <p:nvSpPr>
          <p:cNvPr id="26628" name="Foliennummernplatzhalter 5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5D2AE44-9233-491C-A73B-C68F7704ED3B}" type="slidenum">
              <a:rPr lang="de-DE" sz="1400">
                <a:solidFill>
                  <a:schemeClr val="tx2"/>
                </a:solidFill>
                <a:latin typeface="Gill Sans MT" pitchFamily="34" charset="0"/>
              </a:rPr>
              <a:pPr/>
              <a:t>2</a:t>
            </a:fld>
            <a:endParaRPr lang="de-DE" sz="140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4B52D-51FF-43DA-AE1B-A5F40614215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142976" y="6356350"/>
            <a:ext cx="7429552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Planungsgemeinschaft  S A M  +  MANNS Ingenieure  Darmstadt,  Wirges  August 2011</a:t>
            </a:r>
            <a:endParaRPr lang="de-DE" dirty="0"/>
          </a:p>
        </p:txBody>
      </p:sp>
      <p:pic>
        <p:nvPicPr>
          <p:cNvPr id="8" name="Bildplatzhalter 4" descr="Vorlage_Präsentation_Variante_1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14422"/>
            <a:ext cx="6845846" cy="50668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A395F-FA8B-449E-A510-7C4272952C2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  <p:sp>
        <p:nvSpPr>
          <p:cNvPr id="25604" name="Fußzeilenplatzhalter 6"/>
          <p:cNvSpPr>
            <a:spLocks noGrp="1"/>
          </p:cNvSpPr>
          <p:nvPr>
            <p:ph type="ftr" sz="quarter" idx="11"/>
          </p:nvPr>
        </p:nvSpPr>
        <p:spPr bwMode="auto">
          <a:xfrm>
            <a:off x="1357290" y="6357938"/>
            <a:ext cx="735808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Planungsgemeinschaft  S A M  +  MANNS Ingenieure  Darmstadt,  Wirges  August 2011</a:t>
            </a:r>
            <a:endParaRPr lang="de-DE" dirty="0"/>
          </a:p>
        </p:txBody>
      </p:sp>
      <p:sp>
        <p:nvSpPr>
          <p:cNvPr id="25605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algn="r"/>
            <a:r>
              <a:rPr lang="de-DE" sz="2800" smtClean="0">
                <a:latin typeface="Gill Sans MT" pitchFamily="34" charset="0"/>
              </a:rPr>
              <a:t>Lageplan mit Pflaster-Sruktur</a:t>
            </a:r>
            <a:endParaRPr lang="de-DE" sz="2800" dirty="0" smtClean="0">
              <a:latin typeface="Gill Sans MT" pitchFamily="34" charset="0"/>
            </a:endParaRPr>
          </a:p>
        </p:txBody>
      </p:sp>
      <p:pic>
        <p:nvPicPr>
          <p:cNvPr id="7" name="Bildplatzhalter 6" descr="Var(e1)-10112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428736"/>
            <a:ext cx="7324549" cy="48378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457200" y="500063"/>
            <a:ext cx="8229600" cy="676275"/>
          </a:xfrm>
        </p:spPr>
        <p:txBody>
          <a:bodyPr lIns="274320" anchor="ctr"/>
          <a:lstStyle/>
          <a:p>
            <a:pPr algn="r"/>
            <a:r>
              <a:rPr lang="de-DE" sz="2800" dirty="0" smtClean="0">
                <a:solidFill>
                  <a:schemeClr val="tx1"/>
                </a:solidFill>
                <a:latin typeface="Gill Sans MT" pitchFamily="34" charset="0"/>
              </a:rPr>
              <a:t>System-Querschnitt Überdachung</a:t>
            </a:r>
          </a:p>
        </p:txBody>
      </p:sp>
      <p:sp>
        <p:nvSpPr>
          <p:cNvPr id="26628" name="Foliennummernplatzhalter 5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5D2AE44-9233-491C-A73B-C68F7704ED3B}" type="slidenum">
              <a:rPr lang="de-DE" sz="1400">
                <a:solidFill>
                  <a:schemeClr val="tx2"/>
                </a:solidFill>
                <a:latin typeface="Gill Sans MT" pitchFamily="34" charset="0"/>
              </a:rPr>
              <a:pPr/>
              <a:t>4</a:t>
            </a:fld>
            <a:endParaRPr lang="de-DE" sz="140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4B52D-51FF-43DA-AE1B-A5F40614215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142976" y="6356350"/>
            <a:ext cx="7429552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Planungsgemeinschaft  S A M  +  MANNS Ingenieure  Darmstadt,  Wirges  August 2011</a:t>
            </a:r>
            <a:endParaRPr lang="de-DE" dirty="0"/>
          </a:p>
        </p:txBody>
      </p:sp>
      <p:pic>
        <p:nvPicPr>
          <p:cNvPr id="10" name="Grafik 9" descr="Q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780623" cy="458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A395F-FA8B-449E-A510-7C4272952C2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  <p:sp>
        <p:nvSpPr>
          <p:cNvPr id="25604" name="Fußzeilenplatzhalter 6"/>
          <p:cNvSpPr>
            <a:spLocks noGrp="1"/>
          </p:cNvSpPr>
          <p:nvPr>
            <p:ph type="ftr" sz="quarter" idx="11"/>
          </p:nvPr>
        </p:nvSpPr>
        <p:spPr bwMode="auto">
          <a:xfrm>
            <a:off x="1428728" y="6357938"/>
            <a:ext cx="728664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Planungsgemeinschaft  S A M  +  MANNS Ingenieure  Darmstadt,  Wirges  August 2011</a:t>
            </a:r>
            <a:endParaRPr lang="de-DE" dirty="0"/>
          </a:p>
        </p:txBody>
      </p:sp>
      <p:sp>
        <p:nvSpPr>
          <p:cNvPr id="25605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algn="r"/>
            <a:r>
              <a:rPr lang="de-DE" sz="2800" dirty="0" smtClean="0">
                <a:latin typeface="Gill Sans MT" pitchFamily="34" charset="0"/>
              </a:rPr>
              <a:t>Neue Stadtansicht</a:t>
            </a:r>
          </a:p>
        </p:txBody>
      </p:sp>
      <p:pic>
        <p:nvPicPr>
          <p:cNvPr id="7" name="Bildplatzhalter 6" descr="Var(e1)-10112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278042" y="1456261"/>
            <a:ext cx="6554302" cy="43532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Neuordnung-Liniennetz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285860"/>
            <a:ext cx="6861704" cy="4786456"/>
          </a:xfrm>
        </p:spPr>
      </p:pic>
      <p:sp>
        <p:nvSpPr>
          <p:cNvPr id="8" name="Textfeld 7"/>
          <p:cNvSpPr txBox="1"/>
          <p:nvPr/>
        </p:nvSpPr>
        <p:spPr>
          <a:xfrm>
            <a:off x="3428992" y="642918"/>
            <a:ext cx="5286412" cy="46166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latin typeface="Gill Sans MT" pitchFamily="34" charset="0"/>
              </a:rPr>
              <a:t>Dachaufsicht und Längsschnitt</a:t>
            </a:r>
            <a:endParaRPr lang="de-DE" sz="2400" dirty="0">
              <a:latin typeface="Gill Sans MT" pitchFamily="34" charset="0"/>
            </a:endParaRPr>
          </a:p>
        </p:txBody>
      </p:sp>
      <p:sp>
        <p:nvSpPr>
          <p:cNvPr id="11268" name="Foliennummernplatzhalt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7874C4-0543-4635-A975-3CE844ED1CB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/>
          </a:p>
        </p:txBody>
      </p:sp>
      <p:sp>
        <p:nvSpPr>
          <p:cNvPr id="11269" name="Fußzeilenplatzhalter 9"/>
          <p:cNvSpPr>
            <a:spLocks noGrp="1"/>
          </p:cNvSpPr>
          <p:nvPr>
            <p:ph type="ftr" sz="quarter" idx="11"/>
          </p:nvPr>
        </p:nvSpPr>
        <p:spPr bwMode="auto">
          <a:xfrm>
            <a:off x="1643042" y="6356350"/>
            <a:ext cx="7072333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Planungsgemeinschaft  S A M  +  MANNS Ingenieure  Darmstadt,  Wirges  August 2011</a:t>
            </a:r>
            <a:endParaRPr lang="de-DE" dirty="0"/>
          </a:p>
        </p:txBody>
      </p:sp>
      <p:graphicFrame>
        <p:nvGraphicFramePr>
          <p:cNvPr id="9" name="Diagramm 8"/>
          <p:cNvGraphicFramePr/>
          <p:nvPr/>
        </p:nvGraphicFramePr>
        <p:xfrm>
          <a:off x="6759591" y="1849093"/>
          <a:ext cx="214314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Neuordnung-Liniennetz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6594543" cy="4602500"/>
          </a:xfrm>
        </p:spPr>
      </p:pic>
      <p:sp>
        <p:nvSpPr>
          <p:cNvPr id="8" name="Textfeld 7"/>
          <p:cNvSpPr txBox="1"/>
          <p:nvPr/>
        </p:nvSpPr>
        <p:spPr>
          <a:xfrm>
            <a:off x="3571868" y="571480"/>
            <a:ext cx="5143536" cy="5232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smtClean="0">
                <a:latin typeface="Gill Sans MT" pitchFamily="34" charset="0"/>
              </a:rPr>
              <a:t>Grundriss-Lösung  </a:t>
            </a:r>
            <a:endParaRPr lang="de-DE" sz="2800" dirty="0">
              <a:latin typeface="Gill Sans MT" pitchFamily="34" charset="0"/>
            </a:endParaRPr>
          </a:p>
        </p:txBody>
      </p:sp>
      <p:sp>
        <p:nvSpPr>
          <p:cNvPr id="11268" name="Foliennummernplatzhalt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7874C4-0543-4635-A975-3CE844ED1CB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/>
          </a:p>
        </p:txBody>
      </p:sp>
      <p:sp>
        <p:nvSpPr>
          <p:cNvPr id="11269" name="Fußzeilenplatzhalter 9"/>
          <p:cNvSpPr>
            <a:spLocks noGrp="1"/>
          </p:cNvSpPr>
          <p:nvPr>
            <p:ph type="ftr" sz="quarter" idx="11"/>
          </p:nvPr>
        </p:nvSpPr>
        <p:spPr bwMode="auto">
          <a:xfrm>
            <a:off x="1643042" y="6356350"/>
            <a:ext cx="7072333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Planungsgemeinschaft  S A M  +  MANNS Ingenieure  Darmstadt,  Wirges  August 2011</a:t>
            </a:r>
            <a:endParaRPr lang="de-DE" dirty="0"/>
          </a:p>
        </p:txBody>
      </p:sp>
      <p:graphicFrame>
        <p:nvGraphicFramePr>
          <p:cNvPr id="9" name="Diagramm 8"/>
          <p:cNvGraphicFramePr/>
          <p:nvPr/>
        </p:nvGraphicFramePr>
        <p:xfrm>
          <a:off x="6643702" y="2071678"/>
          <a:ext cx="214314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Neuordnung-Liniennetz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645237" y="1223181"/>
            <a:ext cx="7183177" cy="5010703"/>
          </a:xfrm>
        </p:spPr>
      </p:pic>
      <p:sp>
        <p:nvSpPr>
          <p:cNvPr id="8" name="Textfeld 7"/>
          <p:cNvSpPr txBox="1"/>
          <p:nvPr/>
        </p:nvSpPr>
        <p:spPr>
          <a:xfrm>
            <a:off x="3571868" y="571480"/>
            <a:ext cx="5143536" cy="46166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latin typeface="Gill Sans MT" pitchFamily="34" charset="0"/>
              </a:rPr>
              <a:t>Geteilte Überdachung</a:t>
            </a:r>
            <a:endParaRPr lang="de-DE" sz="2800" dirty="0">
              <a:latin typeface="Gill Sans MT" pitchFamily="34" charset="0"/>
            </a:endParaRPr>
          </a:p>
        </p:txBody>
      </p:sp>
      <p:sp>
        <p:nvSpPr>
          <p:cNvPr id="11268" name="Foliennummernplatzhalt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7874C4-0543-4635-A975-3CE844ED1CB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/>
          </a:p>
        </p:txBody>
      </p:sp>
      <p:sp>
        <p:nvSpPr>
          <p:cNvPr id="11269" name="Fußzeilenplatzhalter 9"/>
          <p:cNvSpPr>
            <a:spLocks noGrp="1"/>
          </p:cNvSpPr>
          <p:nvPr>
            <p:ph type="ftr" sz="quarter" idx="11"/>
          </p:nvPr>
        </p:nvSpPr>
        <p:spPr bwMode="auto">
          <a:xfrm>
            <a:off x="1643042" y="6356350"/>
            <a:ext cx="7072333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Planungsgemeinschaft  S A M  +  MANNS Ingenieure  Darmstadt,  Wirges  August 2011</a:t>
            </a:r>
            <a:endParaRPr lang="de-DE" dirty="0"/>
          </a:p>
        </p:txBody>
      </p:sp>
      <p:graphicFrame>
        <p:nvGraphicFramePr>
          <p:cNvPr id="9" name="Diagramm 8"/>
          <p:cNvGraphicFramePr/>
          <p:nvPr/>
        </p:nvGraphicFramePr>
        <p:xfrm>
          <a:off x="6643702" y="1714488"/>
          <a:ext cx="214314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</Words>
  <Application>Microsoft Office PowerPoint</Application>
  <PresentationFormat>Bildschirmpräsentation (4:3)</PresentationFormat>
  <Paragraphs>37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Realisierung der Zentralen Haltestelle ZOB Marktstraße / Langendorfer Straße</vt:lpstr>
      <vt:lpstr>Lageplan Verkehrsplanung</vt:lpstr>
      <vt:lpstr>Lageplan mit Pflaster-Sruktur</vt:lpstr>
      <vt:lpstr>System-Querschnitt Überdachung</vt:lpstr>
      <vt:lpstr>Neue Stadtansicht</vt:lpstr>
      <vt:lpstr>Folie 6</vt:lpstr>
      <vt:lpstr>Folie 7</vt:lpstr>
      <vt:lpstr>Folie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 </dc:creator>
  <cp:lastModifiedBy> </cp:lastModifiedBy>
  <cp:revision>6</cp:revision>
  <dcterms:created xsi:type="dcterms:W3CDTF">2011-08-22T08:09:53Z</dcterms:created>
  <dcterms:modified xsi:type="dcterms:W3CDTF">2011-08-25T07:47:19Z</dcterms:modified>
</cp:coreProperties>
</file>